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792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581039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rot="10800000" flipH="1">
            <a:off x="0" y="2984999"/>
            <a:ext cx="9144000" cy="215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0" y="2393175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rot="10800000" flipH="1">
            <a:off x="0" y="2983958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1746892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" name="Shape 16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" name="Shape 29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 rot="10800000" flipH="1">
            <a:off x="0" y="4412699"/>
            <a:ext cx="9144000" cy="730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 flipH="1">
            <a:off x="4526627" y="3820834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 rot="10800000">
            <a:off x="4526627" y="4411617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57200" y="4421726"/>
            <a:ext cx="82296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6676" y="76256"/>
            <a:ext cx="9134130" cy="5054792"/>
          </a:xfrm>
          <a:custGeom>
            <a:avLst/>
            <a:gdLst/>
            <a:ahLst/>
            <a:cxnLst/>
            <a:rect l="0" t="0" r="0" b="0"/>
            <a:pathLst>
              <a:path w="9157023" h="6739723" extrusionOk="0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defRPr sz="3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1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hyperlink" Target="http://www.blissfullydelicious.com/wp-content/uploads/2011/01/fried-mashed-potato-balls.jpg" TargetMode="External"/><Relationship Id="rId20" Type="http://schemas.openxmlformats.org/officeDocument/2006/relationships/hyperlink" Target="http://sweetpeaskitchen.files.wordpress.com/2010/11/dsc_0792.jpg" TargetMode="External"/><Relationship Id="rId21" Type="http://schemas.openxmlformats.org/officeDocument/2006/relationships/hyperlink" Target="http://2.bp.blogspot.com/-T8Irf0jv2ow/UvBMZmyWI2I/AAAAAAAABEw/xc2ws6X9rCA/s1600/chocolate+sweet+potato+truffles.JPG" TargetMode="External"/><Relationship Id="rId22" Type="http://schemas.openxmlformats.org/officeDocument/2006/relationships/hyperlink" Target="http://slevyfoods.com/wp-content/uploads/2013/02/B.WCupcakesFinal.24.jpg" TargetMode="External"/><Relationship Id="rId23" Type="http://schemas.openxmlformats.org/officeDocument/2006/relationships/hyperlink" Target="https://dockfam.files.wordpress.com/2014/01/cooking-clipart24-cooking-clip-art-cooking-clip-art-5-best-clip-art-blog-zlh6dqh7.jpg?w=360&amp;h=280" TargetMode="External"/><Relationship Id="rId24" Type="http://schemas.openxmlformats.org/officeDocument/2006/relationships/hyperlink" Target="http://photos1.blogger.com/blogger/2659/2048/320/garfield.jpg" TargetMode="External"/><Relationship Id="rId10" Type="http://schemas.openxmlformats.org/officeDocument/2006/relationships/hyperlink" Target="http://picasso.media.s3.amazonaws.com/Meal%20Planning/Full%20Weekly%20Plan/630x300/Meal%20Plan%201/StirFry_fullweekly_630x300.jpg" TargetMode="External"/><Relationship Id="rId11" Type="http://schemas.openxmlformats.org/officeDocument/2006/relationships/hyperlink" Target="http://1.bp.blogspot.com/-qxp0SILHRdU/UZAsNlvEOAI/AAAAAAAADgs/kpcFRU9FS3I/s1600/Tuna+Salad+Pret-a-vivre.com.JPG" TargetMode="External"/><Relationship Id="rId12" Type="http://schemas.openxmlformats.org/officeDocument/2006/relationships/hyperlink" Target="http://www.eatdrinkandtravel.com/wp-content/uploads/2010/04/Empanada-Dough-450x299.jpg" TargetMode="External"/><Relationship Id="rId13" Type="http://schemas.openxmlformats.org/officeDocument/2006/relationships/hyperlink" Target="http://www.angelfoods.com/photos/ParmCheeseSticks.jpg" TargetMode="External"/><Relationship Id="rId14" Type="http://schemas.openxmlformats.org/officeDocument/2006/relationships/hyperlink" Target="http://www.lemontreepastriesnh.com/wp-content/uploads/tumblr_m32vmf0wM51rup70xo1_5001.jpg" TargetMode="External"/><Relationship Id="rId15" Type="http://schemas.openxmlformats.org/officeDocument/2006/relationships/hyperlink" Target="http://photos-ak.sparkpeople.com/nw/2/8/l28775491.jpg" TargetMode="External"/><Relationship Id="rId16" Type="http://schemas.openxmlformats.org/officeDocument/2006/relationships/hyperlink" Target="http://cinnybear.files.wordpress.com/2009/12/nutella-pound-cake.jpg" TargetMode="External"/><Relationship Id="rId17" Type="http://schemas.openxmlformats.org/officeDocument/2006/relationships/hyperlink" Target="https://lh6.googleusercontent.com/-7Mu6KwW5Nz8/TYO2ZNTKi8I/AAAAAAAAED0/-LUEEMr5g4U/s1600/hamantaschen.jpg" TargetMode="External"/><Relationship Id="rId18" Type="http://schemas.openxmlformats.org/officeDocument/2006/relationships/hyperlink" Target="http://www.nandyala.org/mahanandi/images/paramannam/sweetriceimagecopyrighted.jpg" TargetMode="External"/><Relationship Id="rId19" Type="http://schemas.openxmlformats.org/officeDocument/2006/relationships/hyperlink" Target="http://skyranch.org/wp-content/uploads/2013/02/cinnamon-rolls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://theshiksa.com/images/2010/01/Israeli-Salad1-640x480.jpg" TargetMode="External"/><Relationship Id="rId4" Type="http://schemas.openxmlformats.org/officeDocument/2006/relationships/hyperlink" Target="http://blogs.mydevstaging.com/blogs/delish-dish/files/2013/02/frittata-by-cookie-and-kate-5.jpg" TargetMode="External"/><Relationship Id="rId5" Type="http://schemas.openxmlformats.org/officeDocument/2006/relationships/hyperlink" Target="http://www.bonappetit.com/wp-content/uploads/2010/04/mare-pasta-al-pomodoro-h.jpg" TargetMode="External"/><Relationship Id="rId6" Type="http://schemas.openxmlformats.org/officeDocument/2006/relationships/hyperlink" Target="http://3.bp.blogspot.com/-dF0C9tIm6H4/T7VZFPcSCfI/AAAAAAAABAQ/W10r-M-K5cY/s1600/shakshuka4.jpg" TargetMode="External"/><Relationship Id="rId7" Type="http://schemas.openxmlformats.org/officeDocument/2006/relationships/hyperlink" Target="http://imworld.aufeminin.com/manage/bloc/D20110307/american-pancakes-1-123448_L.jpg" TargetMode="External"/><Relationship Id="rId8" Type="http://schemas.openxmlformats.org/officeDocument/2006/relationships/hyperlink" Target="http://ribbitsandtiaras.files.wordpress.com/2013/01/couscous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525" y="3012200"/>
            <a:ext cx="2780950" cy="2099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Shape 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">
            <a:off x="5677249" y="2980531"/>
            <a:ext cx="2780949" cy="216296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Shape 45"/>
          <p:cNvSpPr txBox="1">
            <a:spLocks noGrp="1"/>
          </p:cNvSpPr>
          <p:nvPr>
            <p:ph type="ctrTitle"/>
          </p:nvPr>
        </p:nvSpPr>
        <p:spPr>
          <a:xfrm>
            <a:off x="685800" y="1746892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Evelyn’s Recipe Book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By: Evelyn Marcott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Table of Contents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700" b="1"/>
              <a:t>Meals: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-Israeli Salad; pg. 4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-Unfettered Frittatas; pg. 6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-Pasta Pomodora; pg. 8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-Middle Eastern Shakshuka; pg. 10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-Pancakes not from a Box; pg. 12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-Couscous Salad; pg. 14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-Siwar’s Potato Balls; pg. 16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-Stir Fry; pg. 18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-Jane’s Fish Salad; pg. 20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-Nacho’s Empanadas; pg. 22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 b="1"/>
              <a:t>Appetizers: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-Giulia’ Cheese Sticks; pg. 25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4692298" y="113950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700" b="1"/>
              <a:t>Desserts: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-Antidepressant Brownies; pg. 28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-Giulia’s Coconut Cookies; pg. 30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-Nutella Cake; pg. 32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-Yahli’s Hamantaschen; pg. 34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-Uriel’s Sweet Rice; pg. 36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-Tal’s Cinnamon Rolls; pg. 38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-Evelyn’s Blondies; pg. 40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700"/>
              <a:t>-Kzenia’s Chocolate Potatoes; pg. 42</a:t>
            </a:r>
          </a:p>
          <a:p>
            <a:pPr lvl="0">
              <a:spcBef>
                <a:spcPts val="0"/>
              </a:spcBef>
              <a:buNone/>
            </a:pPr>
            <a:r>
              <a:rPr lang="en" sz="1700"/>
              <a:t>-Csongor’s Black-and-White Cupcakes; pg. 44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/>
        </p:nvSpPr>
        <p:spPr>
          <a:xfrm>
            <a:off x="2837250" y="1758975"/>
            <a:ext cx="3469499" cy="152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9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Meals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Israeli Salad</a:t>
            </a: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175" y="1183525"/>
            <a:ext cx="5279976" cy="395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tomatoes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 cucumbers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spring onions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spanish onion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lemon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sprig parsley</a:t>
            </a:r>
          </a:p>
          <a:p>
            <a:pPr marL="457200" lvl="0" indent="-317500">
              <a:spcBef>
                <a:spcPts val="0"/>
              </a:spcBef>
              <a:buSzPct val="100000"/>
            </a:pPr>
            <a:r>
              <a:rPr lang="en" sz="1400"/>
              <a:t>salt &amp; peper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Wash cucumbers, onion, tomatoes, and parsley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into very small cubes/pieces (spring onion in rings)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parsley (chop thinly)</a:t>
            </a:r>
          </a:p>
          <a:p>
            <a:pPr marL="457200" lvl="0" indent="-31750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Season with lemon, oil, salt &amp; pepper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Unfettered Frittatas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681225" y="563924"/>
            <a:ext cx="3781549" cy="520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medium spanish onion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zucchini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sliced mushroom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sliced red pepper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spinach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eggs beaten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grated parmesan 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ml salt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pinch of pepper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zarta (optional)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butter or olive oil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300"/>
              <a:t>Method: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Heat olive oil in pan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sliced onions in and saute till soft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Throw in whatever vegetables you have (Save spinach for last!!!)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Cook them with onions; stir occasionally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Remove the pan from the heat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In a bowl add your eggs and beat them with some cheese, salt, pepper, and other herbs (zarta)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vegetables to egg mixture; stir in to mix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In pan melt butter or olive oil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If using butter wait till the butter is foamy and then pour mixture in and set on low heat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Cook for about 15-20 minutes (uncovered)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When almost set, sprinkle some cheese on it and set it under the broyal (until brown)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Pasta Pomodora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0237" y="1207775"/>
            <a:ext cx="5403524" cy="38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spanish onion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garlic cloves; peeled and chopped fine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can Italian chopped tomatoes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tsp tomato paste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tsp salt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tsp pepper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pesto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paramassion cheese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 for Pasta: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 your largest pot boil water and add 1 tsp salt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Throw in your pasta and keep on boil without the lid on for about 5-8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Test Pasta when you think it is ready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Method for Sauce: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a pan heat the olive oil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Saute onions for about 3-5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chopped garlic; continue to saute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chopped tomatoes, paste, salt, and pepper; stir and then simmer on low heat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When the sauce is thick enough add your pesto; mix it through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mix the sauce with the pasta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Sprinkle cheese on top (not required)!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Middle Eastern Shakshuka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500" y="1195650"/>
            <a:ext cx="5199075" cy="38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medium onion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cloves garlic; very finely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tsp smoked paprika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tsp cumin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can of Italian chopped tomatoes (or fresh tomatoes)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of water (if needed)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pinch of salt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pinch of pepper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cup of crumbled feta 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about 1 ½ tbsp cilentro or parsley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*Can eat with bread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300"/>
              <a:t>Method: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Heat oil in a pan at medium to low heat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onions; saute for about 5 min or till soft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garlic, paprika, and cumin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Continue cooking for about 2 minutes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tomatoes, salt, pepper, water, and stir occasionally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Crack egg into a small bowl; be careful not to break the yoke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With the back of a spoon make a hollow hole in the middle of the sauce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Put yoke in the hollow (don’t break yoke)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Cover the pan with foil and let it cook for 5-6 minutes; basting the eggs once or twice so it sets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Sprinkle cheese and/or cilentro/parsley on sauce; cook for 1 minute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Pancakes not from a Box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600" y="1304825"/>
            <a:ext cx="3135074" cy="362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cup self raising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cup milk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tsp olive oil; additional if needed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pinch of salt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a medium bowl, stir the flour and sugar, then add the oil and salt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a different bowl add the egg, milk and beat them together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Wisk both the wet and dry ingredients together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a small amount of oil into the pan (when you add 1 drop of water in it and it sizels then it is ready to cook with)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mixture; ¼ cup of batter per pancake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Allow pancakes to cook on one side, when the pancake bubbles on top flip it then wait a while to take it off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Serve with toppings of your choice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Couscous Salad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0400" y="1258574"/>
            <a:ext cx="5683197" cy="3775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cup water/broth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cup couscous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ml salt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spring onion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4 black olives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spanish onions chopped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avocato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2-3 sun dried tomatoes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some parsley leaves or cusbara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cup fetta 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tbsp lemon juice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tbsp roasted almonds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Prepare all vegetables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½ the olive oil to the uncooked couscous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Pour water/broth into the bowl with couscous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Cover for about 4 minutes or until all the liquid is absorbed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Fluff with a fork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salt and pepper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roasted almonds on top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Siwar’s Potato Balls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350" y="1221924"/>
            <a:ext cx="3906150" cy="3833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large potato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bread crumbs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oil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300"/>
              <a:t>Method: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Pill a pot with water and add the potatoes in it; boil for 1 hour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Peel the potatoes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Put the potatoes in a bowl and mash them till there aren’t any crumbs left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Fill the pan halfway, with oil and heat it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the egg white to the mashed potatoes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the flour to the mashed potatoes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Then mix till smooth consistency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Make the mixture into balls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In another bowl wisk the egg yoke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Cover the potato balls with the egg yoke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Then roll it in the bread crumbs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Put in pan with the oil; wait till it is brown-goldish on the outside to take it out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Stir Fry</a:t>
            </a:r>
          </a:p>
        </p:txBody>
      </p:sp>
      <p:pic>
        <p:nvPicPr>
          <p:cNvPr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87" y="1232025"/>
            <a:ext cx="8061217" cy="383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olive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bunch of broccoli floures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red pepper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clove of garlic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green onions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tsp sesame oil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tbsp soy/teriyaki sauce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tbsp crushed cashews (optional)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zucchini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Arrange all of the cut vegetable on your cooking mat (all  vegetables separate)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sesame oil and soy/teriyaki sauce in a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about ½ tbsp olive oil in a pan on medium heat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After 2 minutes add the broccoli, red pepper, zucchini, and garlic; stir fry for about 1-2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green onions after 2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Cover to let it steam for a few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wet ingredients and the cashes to the stir fry at the end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Jane’s Fish Salad</a:t>
            </a: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200" y="1184925"/>
            <a:ext cx="5369600" cy="386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boiled eggs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can salmon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50 ml rice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can corn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small white onion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mayonnaise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salt &amp; pepper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Cook the eggs and rice (not together)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Mash the salmon in a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the onion into small pieces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the eggs, the same size as the onions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the onions and eggs in the bowl with the salmon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add the rice and corn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add the  mayonnaise, salt &amp; pepper in the bowl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Nacho’s Empanadas</a:t>
            </a:r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8262" y="1171400"/>
            <a:ext cx="5767474" cy="383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500 grams of Puff Pastry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150 grams of sliced turkey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200 grams of sliced 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100 grams of grated 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6 tbsp of tomato sauce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pinch of oregano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olive oil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2"/>
          </p:nvPr>
        </p:nvSpPr>
        <p:spPr>
          <a:xfrm>
            <a:off x="4680125" y="1043250"/>
            <a:ext cx="3994500" cy="382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300"/>
              <a:t>Method: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Preheat oven to 180˚C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Divide Puff Pastry into half  (2 equal pieces)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Take both slices and stretch them with a roller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Add tomato sauce on </a:t>
            </a:r>
            <a:r>
              <a:rPr lang="en" sz="1300" u="sng"/>
              <a:t>ONE</a:t>
            </a:r>
            <a:r>
              <a:rPr lang="en" sz="1300"/>
              <a:t> of the pieces of pastry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Lay down the turkey slices and then the cheese slices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Sprinkle the grated cheese on top and then sprinkle the oregano on top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Take the second piece of pastry and put in on top of the first piece with all the stuff on top of it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Close the borders and bathe the surface of the pastry with olive oil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Put it in the oven for 35 minutes or until it is brown-goldenish on the surface</a:t>
            </a:r>
          </a:p>
          <a:p>
            <a:pPr marL="457200" lvl="0" indent="-311150" rtl="0">
              <a:spcBef>
                <a:spcPts val="0"/>
              </a:spcBef>
              <a:buSzPct val="100000"/>
              <a:buAutoNum type="arabicPeriod"/>
            </a:pPr>
            <a:r>
              <a:rPr lang="en" sz="1300"/>
              <a:t>Once taken out let it rest for 5-10 minutes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/>
        </p:nvSpPr>
        <p:spPr>
          <a:xfrm>
            <a:off x="1523400" y="1734750"/>
            <a:ext cx="6097199" cy="167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9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Appetizers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Giulia’s Cheese Sticks</a:t>
            </a:r>
          </a:p>
        </p:txBody>
      </p:sp>
      <p:pic>
        <p:nvPicPr>
          <p:cNvPr id="189" name="Shape 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2512" y="1219900"/>
            <a:ext cx="5698974" cy="380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Puff Pastry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Cheese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 yoke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sesame seeds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pinch of salt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Take the puff pastry and roll it out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Spread the egg yoke on it with a brush (anything that will make it shine)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Sprinkle the cheese, sesame seeds, and salt on top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in strips with a knife (the puff pastry)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twist it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it in the oven for 8 minutes at 200˚C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/>
        </p:nvSpPr>
        <p:spPr>
          <a:xfrm>
            <a:off x="2091300" y="1758900"/>
            <a:ext cx="4961400" cy="16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9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Desserts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Antidepressant Brownies</a:t>
            </a:r>
          </a:p>
        </p:txBody>
      </p:sp>
      <p:pic>
        <p:nvPicPr>
          <p:cNvPr id="206" name="Shape 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450" y="1207775"/>
            <a:ext cx="5755350" cy="383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1⅓ cup of chocolate chips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eggs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⅔ cup of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⅓ cup butter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tbsp water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¾ cup all purpose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tsp baking powder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tsp vanilla extract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Preheat oven to 180˚C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Grease pan with butter foil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a medium sauce pan combine chocolate chips, butter, sugar, and water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Stir constantly; stir till mixture is smooth, melted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Remove from heat; cool mixture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eggs; wisk till smooth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Dump in the flour, baking powder, and vanilla; stir until all the ingredients are mixed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Pour into your baking pan; bake for about 20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Bake until when a stick is inserted it comes out nearly clean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Giulia’s Coconut Cookies</a:t>
            </a:r>
          </a:p>
        </p:txBody>
      </p:sp>
      <p:pic>
        <p:nvPicPr>
          <p:cNvPr id="218" name="Shape 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3187" y="1219950"/>
            <a:ext cx="5597625" cy="371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50 grams of coconut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 (white part only)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50 grams of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50 grams of chocolate chips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Mix all the ingredients together with your hands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Create small balls and put them on your baking tray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it in the oven for 10 minutes at 200˚C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Nutella Cake</a:t>
            </a:r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8950" y="1232375"/>
            <a:ext cx="5210319" cy="391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125 ml whipping cream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100 ml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cup self raising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tbsp nutella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Preheat the oven to 160˚C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Grease pan (butter or veggie oil)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Mix the whipping cream with the sugar and egg; mix for about 3-5 minutes or till thicken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flour; mix into smooth batter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⅔ of the batter into foil pan and leave the other ⅓ in the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Mix the nutella into the ⅓ of batter until brown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brown mixture to the baking pan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Take a fork and mix the brown and white together to make a marble affect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Bake for about 40-45 minutes or until a toothpick inserted comes out cleanish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Yahli’s Hamantaschen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5174" y="1198445"/>
            <a:ext cx="5713651" cy="382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 *(For the dough)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300 grams of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75 grams of almond powder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75 grams of powder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210 grams of butter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*(To add on later)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tbsp of powder sugar for a topping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Nutella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the flour, almond powder, powder sugar, and butter in a food processor for 1 minute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egg into the mixture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Set the mix in the fridge for 1 hour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Roll out the dough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Make 6 cm circles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the middle of the circle add ½ tsp of nutella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fold 3 sides into the middle of the circle to create a triangle shape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Bake for 15 minutes at 170˚C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Top with powder sugar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Uriel’s Sweet Rice</a:t>
            </a:r>
          </a:p>
        </p:txBody>
      </p:sp>
      <p:pic>
        <p:nvPicPr>
          <p:cNvPr id="254" name="Shape 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8125" y="1219900"/>
            <a:ext cx="6070725" cy="373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Water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spoon of butter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rice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milk (can be concentrated milk)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cinnamon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lemon peel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water in a pot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When the water is at a boil add the rice in; stir so the rice won’t stick at the bottom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lemon peel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Take a bowl and put the milk and egg in it; beat together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Let the rice cook then take the lemon peel out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the milk and egg into the rice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Quickly stir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1 spoon of sugar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Add 1 spoon of butter; stir until dissolved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Once the butter is dissolved put it in a bowl and add the cinnamon on top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Tal’s Cinnamon Rolls</a:t>
            </a: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125" y="1232050"/>
            <a:ext cx="5585525" cy="373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Pastry Dough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25 grams of butter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to ½ a cup of brown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egg yolk (optional)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 tbsp sugar powder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 tbsp cinnamon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1-2 tbsp milk</a:t>
            </a:r>
          </a:p>
        </p:txBody>
      </p:sp>
      <p:sp>
        <p:nvSpPr>
          <p:cNvPr id="272" name="Shape 272"/>
          <p:cNvSpPr txBox="1">
            <a:spLocks noGrp="1"/>
          </p:cNvSpPr>
          <p:nvPr>
            <p:ph type="body" idx="2"/>
          </p:nvPr>
        </p:nvSpPr>
        <p:spPr>
          <a:xfrm>
            <a:off x="4692275" y="1151625"/>
            <a:ext cx="3994500" cy="3846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Preheat oven to 150˚C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Cut a piece of dough into a rectangle (about 20 cm by 24 cm)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Melt the butter then add the brown sugar to it and mix well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Pour the mixture into a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Spread onto the dough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 sprinkle cinnamon on top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Roll it length wise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cut it about 1 inch thick for every slice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on a baking pan and bake for 5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Mix the milk and powdered sugar together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add it on top of the cinnamon rolls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Evelyn’s Blondies</a:t>
            </a:r>
          </a:p>
        </p:txBody>
      </p:sp>
      <p:pic>
        <p:nvPicPr>
          <p:cNvPr id="278" name="Shape 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025" y="1225200"/>
            <a:ext cx="3792224" cy="379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cup flour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¼  tsp salt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½ cup unsalted butter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cup brown sugar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large egg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tsp vanilla extract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 cup chocolate chips</a:t>
            </a:r>
          </a:p>
        </p:txBody>
      </p:sp>
      <p:sp>
        <p:nvSpPr>
          <p:cNvPr id="284" name="Shape 284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Preheat oven to 180˚C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Grease your baking pan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Melt the butter in a large saucepan over low heat; then pour the butter into a medium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Stir the brown sugar into the melted butter until it is dissolved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Quickly whisk in the egg and vanilla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Put the flour and salt into the butter mixture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Stir in the chocolate chips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Spread the batter into the baking pan and bake for 30-35 minutes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Ksenia’s Chocolate Potatoes</a:t>
            </a:r>
          </a:p>
        </p:txBody>
      </p:sp>
      <p:pic>
        <p:nvPicPr>
          <p:cNvPr id="290" name="Shape 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8975" y="1176700"/>
            <a:ext cx="3918276" cy="3918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Ingredients: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3oo grams of cookies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2 tbsp of cocoa powder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3 tbsp of condensed milk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100 grams of butter</a:t>
            </a:r>
          </a:p>
        </p:txBody>
      </p:sp>
      <p:sp>
        <p:nvSpPr>
          <p:cNvPr id="296" name="Shape 29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Crush the cookies in a food processor until they become crumbs; then place in a bowl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In another bowl add the cocoa powder, butter, and condensed milk; mix together with a fork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Mix the cookies into the bowl and mix with your hands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Take a handful of batter and create potato shapes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Roll the small potato shapes into some cocoa powder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/>
              <a:t>Then put it in the fridge for a few minutes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700"/>
              <a:t>Csongor’s Black-and-White Cupcakes</a:t>
            </a:r>
          </a:p>
        </p:txBody>
      </p:sp>
      <p:pic>
        <p:nvPicPr>
          <p:cNvPr id="302" name="Shape 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000" y="1252175"/>
            <a:ext cx="3826550" cy="38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600"/>
              <a:t>Ingredients for Vanilla Batter: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8 tbsp (1 stick) unsalted butter, room temperature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1 ¾ cups all-purpose flour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tsp baking powder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½ tsp salt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¾ cup sugar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large eggs, room temperature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1 tsp vanilla extract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¾ cup whole milk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tbsp vegetable oil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5422525" y="1334400"/>
            <a:ext cx="3618600" cy="206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Ingredients for Strawberry Whipped Cream:</a:t>
            </a:r>
          </a:p>
          <a:p>
            <a:pPr marL="457200" lvl="0" indent="-330200" rt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buChar char="●"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0.5 L cream for whipping</a:t>
            </a:r>
          </a:p>
          <a:p>
            <a:pPr marL="457200" lvl="0" indent="-330200" rt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buChar char="●"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 sacket vanilla sugar</a:t>
            </a:r>
          </a:p>
          <a:p>
            <a:pPr marL="457200" lvl="0" indent="-330200" rt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buChar char="●"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 tbsp icing sugar</a:t>
            </a:r>
          </a:p>
          <a:p>
            <a:pPr marL="457200" lvl="0" indent="-330200" rt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buChar char="●"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 cup of strawberry puree</a:t>
            </a:r>
          </a:p>
          <a:p>
            <a:pPr marL="457200" lvl="0" indent="-330200" rtl="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buChar char="●"/>
            </a:pPr>
            <a:r>
              <a:rPr lang="en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some mint leaves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422198" y="1285075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600"/>
              <a:t>Ingredients for Chocolate Batter: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8 tbsp (1 stick) unsalted butter, room temperature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1 ¼ cups all-purpose flour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½ cup unsweetened cocoa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tsp baking powder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½ tsp salt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¾ cup sugar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large eggs, room temperature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1 tsp vanilla extract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¾ cup whole milk</a:t>
            </a:r>
          </a:p>
          <a:p>
            <a:pPr marL="457200" lvl="0" indent="-330200" rtl="0">
              <a:spcBef>
                <a:spcPts val="0"/>
              </a:spcBef>
              <a:buSzPct val="100000"/>
            </a:pPr>
            <a:r>
              <a:rPr lang="en" sz="1600"/>
              <a:t>2 tbsp vegetable oil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509500" y="1200150"/>
            <a:ext cx="81774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/>
              <a:t>Method: *Prepare both vanilla and chocolate batter </a:t>
            </a: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fill muffin cups with 3 tablespoons of each, side by side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Preheat oven to 350 degrees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In a medium bowl, whisk together flour, baking powder, and salt; set aside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With an electric mixer, beat butter and sugar together until light and fluffy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Add oil then eggs one at a time, beating well after each addition; add vanilla, and mix until combined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On low speed, beat in half the flour mixture, followed by milk; end with remaining flour mixture: mix just until incorporated (do not overmix)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Divide batter among prepared muffin cups, filling each 2/3 full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Bake until a toothpick inserted in center of a cupcake comes out clean, 22 to 24 minutes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Cool cupcakes in pan for 5 minutes; then transfer to a wire rack to cool completely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Puree the strawberries with mint leaves and set aside</a:t>
            </a:r>
          </a:p>
          <a:p>
            <a:pPr marL="457200" lvl="0" indent="-317500" rtl="0">
              <a:spcBef>
                <a:spcPts val="0"/>
              </a:spcBef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Whip the cream with sugar and add the puree</a:t>
            </a:r>
          </a:p>
          <a:p>
            <a:pPr marL="457200" lvl="0" indent="-317500" rtl="0">
              <a:spcBef>
                <a:spcPts val="0"/>
              </a:spcBef>
              <a:buClr>
                <a:srgbClr val="222222"/>
              </a:buClr>
              <a:buSzPct val="100000"/>
              <a:buAutoNum type="arabicPeriod"/>
            </a:pPr>
            <a:r>
              <a:rPr lang="en" sz="1400">
                <a:solidFill>
                  <a:srgbClr val="222222"/>
                </a:solidFill>
                <a:highlight>
                  <a:srgbClr val="FFFFFF"/>
                </a:highlight>
              </a:rPr>
              <a:t>Frost the cupcakes with strawberry whipped cream</a:t>
            </a:r>
          </a:p>
          <a:p>
            <a:pPr lvl="0" rtl="0">
              <a:spcBef>
                <a:spcPts val="0"/>
              </a:spcBef>
              <a:buNone/>
            </a:pPr>
            <a:endParaRPr sz="1400"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Citation</a:t>
            </a:r>
          </a:p>
        </p:txBody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457200" y="1157900"/>
            <a:ext cx="8229600" cy="387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http://theshiksa.com/images/2010/01/Israeli-Salad1-640x480.jpg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http://blogs.mydevstaging.com/blogs/delish-dish/files/2013/02/frittata-by-cookie-and-kate-5.jpg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5"/>
              </a:rPr>
              <a:t>http://www.bonappetit.com/wp-content/uploads/2010/04/mare-pasta-al-pomodoro-h.jpg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6"/>
              </a:rPr>
              <a:t>http://3.bp.blogspot.com/-dF0C9tIm6H4/T7VZFPcSCfI/AAAAAAAABAQ/W10r-M-K5cY/s1600/shakshuka4.jpg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7"/>
              </a:rPr>
              <a:t>http://imworld.aufeminin.com/manage/bloc/D20110307/american-pancakes-1-123448_L.jpg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8"/>
              </a:rPr>
              <a:t>http://ribbitsandtiaras.files.wordpress.com/2013/01/couscous.jpg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9"/>
              </a:rPr>
              <a:t>http://www.blissfullydelicious.com/wp-content/uploads/2011/01/fried-mashed-potato-balls.jpg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0"/>
              </a:rPr>
              <a:t>http://picasso.media.s3.amazonaws.com/Meal%20Planning/Full%20Weekly%20Plan/630x300/Meal%20Plan%201/StirFry_fullweekly_630x300.jpg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1"/>
              </a:rPr>
              <a:t>http://1.bp.blogspot.com/-qxp0SILHRdU/UZAsNlvEOAI/AAAAAAAADgs/kpcFRU9FS3I/s1600/Tuna+Salad+Pret-a-vivre.com.JPG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2"/>
              </a:rPr>
              <a:t>http://www.eatdrinkandtravel.com/wp-content/uploads/2010/04/Empanada-Dough-450x299.jpg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3"/>
              </a:rPr>
              <a:t>http://www.angelfoods.com/photos/ParmCheeseSticks.jpg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4"/>
              </a:rPr>
              <a:t>http://www.lemontreepastriesnh.com/wp-content/uploads/tumblr_m32vmf0wM51rup70xo1_5001.jpg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5"/>
              </a:rPr>
              <a:t>http://photos-ak.sparkpeople.com/nw/2/8/l28775491.jpg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6"/>
              </a:rPr>
              <a:t>http://cinnybear.files.wordpress.com/2009/12/nutella-pound-cake.jpg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7"/>
              </a:rPr>
              <a:t>https://lh6.googleusercontent.com/-7Mu6KwW5Nz8/TYO2ZNTKi8I/AAAAAAAAED0/-LUEEMr5g4U/s1600/hamantaschen.jpg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8"/>
              </a:rPr>
              <a:t>http://www.nandyala.org/mahanandi/images/paramannam/sweetriceimagecopyrighted.jpg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19"/>
              </a:rPr>
              <a:t>http://skyranch.org/wp-content/uploads/2013/02/cinnamon-rolls.jpg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20"/>
              </a:rPr>
              <a:t>http://sweetpeaskitchen.files.wordpress.com/2010/11/dsc_0792.jpg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21"/>
              </a:rPr>
              <a:t>http://2.bp.blogspot.com/-T8Irf0jv2ow/UvBMZmyWI2I/AAAAAAAABEw/xc2ws6X9rCA/s1600/chocolate+sweet+potato+truffles.JPG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22"/>
              </a:rPr>
              <a:t>http://slevyfoods.com/wp-content/uploads/2013/02/B.WCupcakesFinal.24.jpg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23"/>
              </a:rPr>
              <a:t>https://dockfam.files.wordpress.com/2014/01/cooking-clipart24-cooking-clip-art-cooking-clip-art-5-best-clip-art-blog-zlh6dqh7.jpg?w=360&amp;h=280</a:t>
            </a:r>
          </a:p>
          <a:p>
            <a:pPr marL="457200" lvl="0" indent="-292100" rtl="0">
              <a:spcBef>
                <a:spcPts val="0"/>
              </a:spcBef>
              <a:buSzPct val="100000"/>
            </a:pPr>
            <a:r>
              <a:rPr lang="en" sz="1000" u="sng">
                <a:solidFill>
                  <a:schemeClr val="hlink"/>
                </a:solidFill>
                <a:hlinkClick r:id="rId24"/>
              </a:rPr>
              <a:t>http://photos1.blogger.com/blogger/2659/2048/320/garfield.jpg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paper-plan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2825</Words>
  <Application>Microsoft Macintosh PowerPoint</Application>
  <PresentationFormat>On-screen Show (16:9)</PresentationFormat>
  <Paragraphs>451</Paragraphs>
  <Slides>48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paper-plane</vt:lpstr>
      <vt:lpstr>Evelyn’s Recipe Book</vt:lpstr>
      <vt:lpstr>Table of Contents</vt:lpstr>
      <vt:lpstr>PowerPoint Presentation</vt:lpstr>
      <vt:lpstr>Israeli Salad</vt:lpstr>
      <vt:lpstr>PowerPoint Presentation</vt:lpstr>
      <vt:lpstr>Unfettered Frittatas</vt:lpstr>
      <vt:lpstr>PowerPoint Presentation</vt:lpstr>
      <vt:lpstr>Pasta Pomodora</vt:lpstr>
      <vt:lpstr>PowerPoint Presentation</vt:lpstr>
      <vt:lpstr>Middle Eastern Shakshuka</vt:lpstr>
      <vt:lpstr>PowerPoint Presentation</vt:lpstr>
      <vt:lpstr>Pancakes not from a Box</vt:lpstr>
      <vt:lpstr>PowerPoint Presentation</vt:lpstr>
      <vt:lpstr>Couscous Salad</vt:lpstr>
      <vt:lpstr>PowerPoint Presentation</vt:lpstr>
      <vt:lpstr>Siwar’s Potato Balls</vt:lpstr>
      <vt:lpstr>PowerPoint Presentation</vt:lpstr>
      <vt:lpstr>Stir Fry</vt:lpstr>
      <vt:lpstr>PowerPoint Presentation</vt:lpstr>
      <vt:lpstr>Jane’s Fish Salad</vt:lpstr>
      <vt:lpstr>PowerPoint Presentation</vt:lpstr>
      <vt:lpstr>Nacho’s Empanadas</vt:lpstr>
      <vt:lpstr>PowerPoint Presentation</vt:lpstr>
      <vt:lpstr>PowerPoint Presentation</vt:lpstr>
      <vt:lpstr>Giulia’s Cheese Sticks</vt:lpstr>
      <vt:lpstr>PowerPoint Presentation</vt:lpstr>
      <vt:lpstr>PowerPoint Presentation</vt:lpstr>
      <vt:lpstr>Antidepressant Brownies</vt:lpstr>
      <vt:lpstr>PowerPoint Presentation</vt:lpstr>
      <vt:lpstr>Giulia’s Coconut Cookies</vt:lpstr>
      <vt:lpstr>PowerPoint Presentation</vt:lpstr>
      <vt:lpstr>Nutella Cake</vt:lpstr>
      <vt:lpstr>PowerPoint Presentation</vt:lpstr>
      <vt:lpstr>Yahli’s Hamantaschen</vt:lpstr>
      <vt:lpstr>PowerPoint Presentation</vt:lpstr>
      <vt:lpstr>Uriel’s Sweet Rice</vt:lpstr>
      <vt:lpstr>PowerPoint Presentation</vt:lpstr>
      <vt:lpstr>Tal’s Cinnamon Rolls</vt:lpstr>
      <vt:lpstr>PowerPoint Presentation</vt:lpstr>
      <vt:lpstr>Evelyn’s Blondies</vt:lpstr>
      <vt:lpstr>PowerPoint Presentation</vt:lpstr>
      <vt:lpstr>Ksenia’s Chocolate Potatoes</vt:lpstr>
      <vt:lpstr>PowerPoint Presentation</vt:lpstr>
      <vt:lpstr>Csongor’s Black-and-White Cupcakes</vt:lpstr>
      <vt:lpstr>PowerPoint Presentation</vt:lpstr>
      <vt:lpstr>PowerPoint Presentation</vt:lpstr>
      <vt:lpstr>PowerPoint Presentation</vt:lpstr>
      <vt:lpstr>Citation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Evelyn’s Recipe Book</dc:title>
  <cp:lastModifiedBy>student</cp:lastModifiedBy>
  <cp:revision>1</cp:revision>
  <dcterms:modified xsi:type="dcterms:W3CDTF">2015-12-31T22:34:36Z</dcterms:modified>
</cp:coreProperties>
</file>